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46D8"/>
    <a:srgbClr val="CC00CC"/>
    <a:srgbClr val="FF0000"/>
    <a:srgbClr val="E50D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CA78F-5F95-492B-A14B-5EAF3A51D51B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EAF74-3B6E-48C9-A708-A7C902868F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rang\Ca-Nha-Thuong-Nhau.mp3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0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rang\ChiecKhanTay-Dangcapnhat_rh7f.mp3" TargetMode="Externa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rang\ChiecKhanTay-Dangcapnhat_rh7f.mp3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0.gif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rang\Ru%20em.mp3" TargetMode="Externa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BABY 1 (54).jpg"/>
          <p:cNvPicPr>
            <a:picLocks noChangeAspect="1"/>
          </p:cNvPicPr>
          <p:nvPr isPhoto="1"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042339" y="0"/>
            <a:ext cx="688246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ÁN</a:t>
            </a:r>
          </a:p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LĨNH VỰC PTTCXH - TM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1706940"/>
            <a:ext cx="722563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rgbClr val="CC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 tài:   Dạy hát + VĐ “Chiếc khăn tay”</a:t>
            </a:r>
          </a:p>
          <a:p>
            <a:pPr algn="ctr"/>
            <a:r>
              <a:rPr lang="en-US" sz="3200" b="1" dirty="0" smtClean="0">
                <a:ln w="11430"/>
                <a:solidFill>
                  <a:srgbClr val="CC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 hát “Ru em”</a:t>
            </a:r>
          </a:p>
          <a:p>
            <a:pPr algn="ctr"/>
            <a:r>
              <a:rPr lang="en-US" sz="3200" b="1" dirty="0" smtClean="0">
                <a:ln w="11430"/>
                <a:solidFill>
                  <a:srgbClr val="CC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TCÂN: Ai nhanh nhất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400" y="3377625"/>
            <a:ext cx="859940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rgbClr val="EC46D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đề:  Bé và những người thân trong gia đình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852" y="4063425"/>
            <a:ext cx="611314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 tượng:  Trẻ 24 – 36 tháng tuổi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3070" y="4977825"/>
            <a:ext cx="698313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Người thực hiện: Phạm Thị Thu Trang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5715000"/>
            <a:ext cx="79149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Đơn vị: TRƯỜNG MẦM NON BẠCH SAM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hinh dong chu chi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-381000"/>
            <a:ext cx="1945417" cy="1664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hinh dong chu chi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4800600"/>
            <a:ext cx="1981200" cy="169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hinh dong chu chi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4039394"/>
            <a:ext cx="1600200" cy="1369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hinh dong chu chi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151993">
            <a:off x="6748614" y="257470"/>
            <a:ext cx="1830776" cy="156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mouse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1828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mouse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4724400"/>
            <a:ext cx="1828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 descr="hinh dong chu chim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0"/>
            <a:ext cx="1600200" cy="1369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2400347" y="2209800"/>
            <a:ext cx="445506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HĐ 3: TCÂN</a:t>
            </a:r>
          </a:p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Ai nhanh nhất</a:t>
            </a:r>
          </a:p>
        </p:txBody>
      </p:sp>
      <p:pic>
        <p:nvPicPr>
          <p:cNvPr id="11" name="Ca-Nha-Thuong-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304800" y="1143000"/>
            <a:ext cx="1066800" cy="10668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9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5013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B058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lum bright="10000"/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6" name="Rectangle 5"/>
          <p:cNvSpPr/>
          <p:nvPr/>
        </p:nvSpPr>
        <p:spPr>
          <a:xfrm>
            <a:off x="609600" y="381000"/>
            <a:ext cx="796564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 trân thành cảm ơn!</a:t>
            </a:r>
          </a:p>
        </p:txBody>
      </p:sp>
      <p:sp>
        <p:nvSpPr>
          <p:cNvPr id="7" name="Rectangle 6"/>
          <p:cNvSpPr/>
          <p:nvPr/>
        </p:nvSpPr>
        <p:spPr>
          <a:xfrm>
            <a:off x="76763" y="4412159"/>
            <a:ext cx="883863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</a:rPr>
              <a:t>Chúc các cô mạnh khỏe, công tác tốt!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5402759"/>
            <a:ext cx="504323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Chúc các bé học giỏi!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F: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3031" y="0"/>
            <a:ext cx="9167031" cy="6100242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328" y="0"/>
            <a:ext cx="9152328" cy="6090458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37818" cy="6014258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50813327_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3152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12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143000" y="685800"/>
            <a:ext cx="7010400" cy="5251033"/>
          </a:xfrm>
          <a:prstGeom prst="rect">
            <a:avLst/>
          </a:prstGeom>
          <a:noFill/>
        </p:spPr>
      </p:pic>
      <p:pic>
        <p:nvPicPr>
          <p:cNvPr id="3" name="ChiecKhanTay-Dangcapnhat_rh7f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33400" y="5791200"/>
            <a:ext cx="914400" cy="9144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44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BABY 4 (28).jpg"/>
          <p:cNvPicPr>
            <a:picLocks noGrp="1" noChangeAspect="1"/>
          </p:cNvPicPr>
          <p:nvPr isPhoto="1"/>
        </p:nvPicPr>
        <p:blipFill>
          <a:blip r:embed="rId4"/>
          <a:srcRect/>
          <a:stretch>
            <a:fillRect/>
          </a:stretch>
        </p:blipFill>
        <p:spPr bwMode="auto">
          <a:xfrm>
            <a:off x="3175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57200" y="1752600"/>
            <a:ext cx="816345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HĐ 1:</a:t>
            </a:r>
          </a:p>
          <a:p>
            <a:pPr algn="ctr"/>
            <a:r>
              <a:rPr lang="en-US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Hát và VĐ: “Chiếc khăn tay”</a:t>
            </a:r>
            <a:endParaRPr lang="en-US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8" name="Picture 8" descr="mouse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4038600"/>
            <a:ext cx="1828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mouse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4724400"/>
            <a:ext cx="1828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mouse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191000"/>
            <a:ext cx="1828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ChiecKhanTay-Dangcapnhat_rh7f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3962400" y="3733800"/>
            <a:ext cx="914400" cy="914400"/>
          </a:xfrm>
          <a:prstGeom prst="rect">
            <a:avLst/>
          </a:prstGeom>
        </p:spPr>
      </p:pic>
    </p:spTree>
  </p:cSld>
  <p:clrMapOvr>
    <a:masterClrMapping/>
  </p:clrMapOvr>
  <p:transition spd="slow" advTm="0">
    <p:wipe dir="r"/>
    <p:sndAc>
      <p:stSnd>
        <p:snd r:embed="rId3" name="arrow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19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19" presetClass="entr" presetSubtype="1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12744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inh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002128" y="2133600"/>
            <a:ext cx="569407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HĐ 2:</a:t>
            </a:r>
          </a:p>
          <a:p>
            <a:pPr algn="ctr"/>
            <a:r>
              <a:rPr lang="en-U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 hát:  “Ru em”</a:t>
            </a:r>
          </a:p>
          <a:p>
            <a:pPr algn="ctr"/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(dân ca Xê Đăng)</a:t>
            </a:r>
            <a:endParaRPr lang="en-U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Ru em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362200" y="5486400"/>
            <a:ext cx="1066800" cy="10668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69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123</Words>
  <Application>Microsoft Office PowerPoint</Application>
  <PresentationFormat>On-screen Show (4:3)</PresentationFormat>
  <Paragraphs>19</Paragraphs>
  <Slides>11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22</cp:revision>
  <dcterms:created xsi:type="dcterms:W3CDTF">2014-11-02T09:05:27Z</dcterms:created>
  <dcterms:modified xsi:type="dcterms:W3CDTF">2014-11-03T06:15:29Z</dcterms:modified>
</cp:coreProperties>
</file>